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3" r:id="rId4"/>
    <p:sldId id="278" r:id="rId5"/>
    <p:sldId id="257" r:id="rId6"/>
    <p:sldId id="258" r:id="rId7"/>
    <p:sldId id="259" r:id="rId8"/>
    <p:sldId id="261" r:id="rId9"/>
    <p:sldId id="260" r:id="rId10"/>
    <p:sldId id="276" r:id="rId11"/>
    <p:sldId id="265" r:id="rId12"/>
    <p:sldId id="275" r:id="rId13"/>
    <p:sldId id="266" r:id="rId14"/>
    <p:sldId id="267" r:id="rId15"/>
    <p:sldId id="262" r:id="rId16"/>
    <p:sldId id="263" r:id="rId17"/>
    <p:sldId id="279" r:id="rId18"/>
    <p:sldId id="269" r:id="rId19"/>
    <p:sldId id="270" r:id="rId20"/>
    <p:sldId id="271" r:id="rId21"/>
    <p:sldId id="264" r:id="rId22"/>
    <p:sldId id="27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C48FDF-0071-4D26-8076-9255ED97553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729" y="2071678"/>
            <a:ext cx="8036485" cy="17145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всех этапах освоения ФОП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929198"/>
            <a:ext cx="6511131" cy="8577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старший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Денисова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Валериевна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01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включенные в нормативы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единое ядро содержания дошкольного образования, которое будет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приобщать детей к традиционным духовно-нравственным и социокультурным ценностям,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воспитает в них тягу и любовь к истории и культуре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своей страны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малой родины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семьи;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воспитывать и развивать ребенка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активной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гражданской позицией,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патриотическими взглядами и ценностями.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83285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ФОП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886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Целью Федеральной программы является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разностороннее развитие ребенка в период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детства с учетом возрастных и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индивидуальных особенностей на основе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духовно-нравственных ценностей российского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народа, исторических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национально-культурных традиций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4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Вся система ценностей российского народа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должна найти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ФОП 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содержании воспитательной работы ДОО, в соответствии с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возрастными особенностями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воспитания основана на воплощении национального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воспитательного идеала, который понимается как высшая цель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3804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3579849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Программа воспитания предусматривает приобщение детей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 традиционным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ценностям российского общества 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жизнь, достоинство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права и свободы человека,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патриотизм, гражданственность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служение Отечеству и ответственность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 его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судьбу, высокие нравственные идеалы, крепкая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семья, созидательный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труд, приоритет духовного над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материальным, гуманизм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милосердие, справедливость,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коллективизм, взаимопомощь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взаимоуважение, историческая память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преемственность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поколений, единство народов Росси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300" u="sng" dirty="0" smtClean="0">
                <a:solidFill>
                  <a:schemeClr val="accent2"/>
                </a:solidFill>
              </a:rPr>
              <a:t>Указ </a:t>
            </a:r>
            <a:r>
              <a:rPr lang="ru-RU" sz="2300" u="sng" dirty="0">
                <a:solidFill>
                  <a:schemeClr val="accent2"/>
                </a:solidFill>
              </a:rPr>
              <a:t>Президента Российской Федерации от 9 ноября 2022г. №809</a:t>
            </a:r>
          </a:p>
          <a:p>
            <a:r>
              <a:rPr lang="ru-RU" sz="2300" u="sng" dirty="0">
                <a:solidFill>
                  <a:schemeClr val="accent2"/>
                </a:solidFill>
              </a:rPr>
              <a:t>«Об утверждении основ государственной политики по</a:t>
            </a:r>
          </a:p>
          <a:p>
            <a:r>
              <a:rPr lang="ru-RU" sz="2300" u="sng" dirty="0">
                <a:solidFill>
                  <a:schemeClr val="accent2"/>
                </a:solidFill>
              </a:rPr>
              <a:t>сохранению и укреплению традиционных российских </a:t>
            </a:r>
            <a:r>
              <a:rPr lang="ru-RU" sz="2300" u="sng" dirty="0" smtClean="0">
                <a:solidFill>
                  <a:schemeClr val="accent2"/>
                </a:solidFill>
              </a:rPr>
              <a:t>духовно-нравственных </a:t>
            </a:r>
            <a:r>
              <a:rPr lang="ru-RU" sz="2300" u="sng" dirty="0">
                <a:solidFill>
                  <a:schemeClr val="accent2"/>
                </a:solidFill>
              </a:rPr>
              <a:t>ценностей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211658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нравственно-патриотическому воспитанию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включает целый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комплекс задач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Воспитание у ребенка любви и привязанности к своей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семье, дому, детскому саду, улице, городу.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Формирование бережного отношения к природе и всему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живому.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Воспитание уважения к труду.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Развивать интерес к русским традициям и промыслам.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Формирование элементарных знаний о правах человека.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Расширение представлений о городах России.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Знакомство с символами государства (герб, флаг, гимн).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Развитие чувства ответственности и гордости за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достижения страны.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Формирование толерантности, чувства уважения к другим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народам, их традициям.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176959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КОМПОНЕНТЫ ПАТРИОТИЧЕСКОГО ВОСПИТАНИЯ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0138"/>
            <a:ext cx="7344816" cy="4921150"/>
          </a:xfrm>
        </p:spPr>
      </p:pic>
    </p:spTree>
    <p:extLst>
      <p:ext uri="{BB962C8B-B14F-4D97-AF65-F5344CB8AC3E}">
        <p14:creationId xmlns="" xmlns:p14="http://schemas.microsoft.com/office/powerpoint/2010/main" val="408195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82229" cy="5184576"/>
          </a:xfrm>
        </p:spPr>
      </p:pic>
    </p:spTree>
    <p:extLst>
      <p:ext uri="{BB962C8B-B14F-4D97-AF65-F5344CB8AC3E}">
        <p14:creationId xmlns="" xmlns:p14="http://schemas.microsoft.com/office/powerpoint/2010/main" val="92565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0580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Количество образовательной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деятельности в каждой образовательной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области-5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областей дополнено задачами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воспитания, отражающими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направленность на приобщение детей к ценностям «Родина», «Природа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»,»Семья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«Человек», «Жизнь», «Милосердие», «Добро», «Дружба», «Сотрудничество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Труд», «Познание», «Культура», «Красота», «Здоровье»</a:t>
            </a:r>
          </a:p>
        </p:txBody>
      </p:sp>
    </p:spTree>
    <p:extLst>
      <p:ext uri="{BB962C8B-B14F-4D97-AF65-F5344CB8AC3E}">
        <p14:creationId xmlns="" xmlns:p14="http://schemas.microsoft.com/office/powerpoint/2010/main" val="304724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ru-RU" sz="1800" dirty="0"/>
              <a:t>Примерный перечень основных государственных и народных</a:t>
            </a:r>
            <a:br>
              <a:rPr lang="ru-RU" sz="1800" dirty="0"/>
            </a:br>
            <a:r>
              <a:rPr lang="ru-RU" sz="1800" dirty="0"/>
              <a:t>праздников, памятных дат в календарном плане</a:t>
            </a:r>
            <a:br>
              <a:rPr lang="ru-RU" sz="1800" dirty="0"/>
            </a:br>
            <a:r>
              <a:rPr lang="ru-RU" sz="1800" dirty="0"/>
              <a:t>воспитательной работы в ДОО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Январь: 27 января – День полного освобождения Ленинграда</a:t>
            </a:r>
          </a:p>
          <a:p>
            <a:r>
              <a:rPr lang="ru-RU" dirty="0"/>
              <a:t>от фашистской блокады.</a:t>
            </a:r>
          </a:p>
          <a:p>
            <a:r>
              <a:rPr lang="ru-RU" dirty="0"/>
              <a:t>Февраль: 8 февраля – День российской науки.</a:t>
            </a:r>
          </a:p>
          <a:p>
            <a:r>
              <a:rPr lang="ru-RU" dirty="0"/>
              <a:t>21 февраля – Международный день родного языка.</a:t>
            </a:r>
          </a:p>
          <a:p>
            <a:r>
              <a:rPr lang="ru-RU" dirty="0"/>
              <a:t>23 февраля – День защитника Отечества.</a:t>
            </a:r>
          </a:p>
          <a:p>
            <a:r>
              <a:rPr lang="ru-RU" dirty="0"/>
              <a:t>Март: 8 марта – Международный женский день.</a:t>
            </a:r>
          </a:p>
          <a:p>
            <a:r>
              <a:rPr lang="ru-RU" dirty="0"/>
              <a:t>18 марта – День воссоединения Крыма с Россией.</a:t>
            </a:r>
          </a:p>
          <a:p>
            <a:r>
              <a:rPr lang="ru-RU" dirty="0"/>
              <a:t>27 марта – Всемирный день театра.</a:t>
            </a:r>
          </a:p>
          <a:p>
            <a:r>
              <a:rPr lang="ru-RU" dirty="0"/>
              <a:t>Апрель: 12 апреля – День космонавтики, день запуска СССР</a:t>
            </a:r>
          </a:p>
          <a:p>
            <a:r>
              <a:rPr lang="ru-RU" dirty="0"/>
              <a:t>первого искусственного спутника Земли.</a:t>
            </a:r>
          </a:p>
          <a:p>
            <a:r>
              <a:rPr lang="ru-RU" dirty="0"/>
              <a:t>22 апреля – Всемирный день Земли.</a:t>
            </a:r>
          </a:p>
          <a:p>
            <a:r>
              <a:rPr lang="ru-RU" dirty="0"/>
              <a:t>30 апреля – День пожарной охраны.</a:t>
            </a:r>
          </a:p>
          <a:p>
            <a:r>
              <a:rPr lang="ru-RU" dirty="0"/>
              <a:t>Май: 1 мая – Праздник Весны и Труда.</a:t>
            </a:r>
          </a:p>
          <a:p>
            <a:r>
              <a:rPr lang="ru-RU" dirty="0"/>
              <a:t>9 мая – День Победы.</a:t>
            </a:r>
          </a:p>
          <a:p>
            <a:r>
              <a:rPr lang="ru-RU" dirty="0"/>
              <a:t>19 мая – День детских общественных организаций России.</a:t>
            </a:r>
          </a:p>
          <a:p>
            <a:r>
              <a:rPr lang="ru-RU" dirty="0"/>
              <a:t>24 мая – День славянской письменности и культуры.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9561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024996" cy="5328592"/>
          </a:xfrm>
        </p:spPr>
        <p:txBody>
          <a:bodyPr>
            <a:noAutofit/>
          </a:bodyPr>
          <a:lstStyle/>
          <a:p>
            <a:r>
              <a:rPr lang="ru-RU" sz="1400" dirty="0"/>
              <a:t>Июнь: 1 июня – Международный день защиты детей.</a:t>
            </a:r>
          </a:p>
          <a:p>
            <a:r>
              <a:rPr lang="ru-RU" sz="1400" dirty="0"/>
              <a:t>5 июня – День эколога.</a:t>
            </a:r>
          </a:p>
          <a:p>
            <a:r>
              <a:rPr lang="ru-RU" sz="1400" dirty="0"/>
              <a:t>6 июня – День русского языка,</a:t>
            </a:r>
          </a:p>
          <a:p>
            <a:r>
              <a:rPr lang="ru-RU" sz="1400" dirty="0"/>
              <a:t>день рождения великого русского поэта</a:t>
            </a:r>
          </a:p>
          <a:p>
            <a:r>
              <a:rPr lang="ru-RU" sz="1400" dirty="0" err="1"/>
              <a:t>А.С.Пушкина</a:t>
            </a:r>
            <a:r>
              <a:rPr lang="ru-RU" sz="1400" dirty="0"/>
              <a:t> (1799-1837).</a:t>
            </a:r>
          </a:p>
          <a:p>
            <a:r>
              <a:rPr lang="ru-RU" sz="1400" dirty="0"/>
              <a:t>12 июня – День России.</a:t>
            </a:r>
          </a:p>
          <a:p>
            <a:r>
              <a:rPr lang="ru-RU" sz="1400" dirty="0"/>
              <a:t>22 июня – День памяти и скорби.</a:t>
            </a:r>
          </a:p>
          <a:p>
            <a:r>
              <a:rPr lang="ru-RU" sz="1400" dirty="0"/>
              <a:t>Третье воскресенье июня – День медицинского работника.</a:t>
            </a:r>
          </a:p>
          <a:p>
            <a:r>
              <a:rPr lang="ru-RU" sz="1400" dirty="0"/>
              <a:t>Июль: 8 июля – День семьи, любви и верности.</a:t>
            </a:r>
          </a:p>
          <a:p>
            <a:r>
              <a:rPr lang="ru-RU" sz="1400" dirty="0"/>
              <a:t>30 июля – День Военно-морского флота.</a:t>
            </a:r>
          </a:p>
          <a:p>
            <a:r>
              <a:rPr lang="ru-RU" sz="1400" dirty="0"/>
              <a:t>Август: 2 августа – День Воздушно-десантных войск.</a:t>
            </a:r>
          </a:p>
          <a:p>
            <a:r>
              <a:rPr lang="ru-RU" sz="1400" dirty="0"/>
              <a:t>22 августа – День Государственного флага Российской Федерации.</a:t>
            </a:r>
          </a:p>
          <a:p>
            <a:r>
              <a:rPr lang="ru-RU" sz="1400" dirty="0"/>
              <a:t>Сентябрь: 1 сентября – День знаний.</a:t>
            </a:r>
          </a:p>
          <a:p>
            <a:r>
              <a:rPr lang="ru-RU" sz="1400" dirty="0"/>
              <a:t>7 сентября – День Бородинского сражения.</a:t>
            </a:r>
          </a:p>
          <a:p>
            <a:r>
              <a:rPr lang="ru-RU" sz="1400" dirty="0"/>
              <a:t>27 сентября – День воспитателя и всех дошкольных работников.</a:t>
            </a:r>
          </a:p>
          <a:p>
            <a:r>
              <a:rPr lang="ru-RU" sz="1400" dirty="0"/>
              <a:t>Октябрь: 1 октября – Международный день пожилых людей;</a:t>
            </a:r>
          </a:p>
          <a:p>
            <a:r>
              <a:rPr lang="ru-RU" sz="1400" dirty="0"/>
              <a:t>Международный день музыки.</a:t>
            </a:r>
          </a:p>
          <a:p>
            <a:r>
              <a:rPr lang="ru-RU" sz="1400" dirty="0"/>
              <a:t>5 октября – День учителя.</a:t>
            </a:r>
          </a:p>
          <a:p>
            <a:r>
              <a:rPr lang="ru-RU" sz="1400" dirty="0"/>
              <a:t>16 октября – День отца в России.</a:t>
            </a:r>
          </a:p>
          <a:p>
            <a:r>
              <a:rPr lang="ru-RU" sz="1400" dirty="0"/>
              <a:t>28 октября – День анимации.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98760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5904656"/>
          </a:xfrm>
        </p:spPr>
        <p:txBody>
          <a:bodyPr>
            <a:noAutofit/>
          </a:bodyPr>
          <a:lstStyle/>
          <a:p>
            <a:r>
              <a:rPr lang="ru-RU" sz="2400" dirty="0"/>
              <a:t>24 сентября 2022 г. № 371-ФЗ «</a:t>
            </a:r>
            <a:r>
              <a:rPr lang="ru-RU" sz="2400" dirty="0" smtClean="0"/>
              <a:t>О внесении </a:t>
            </a:r>
            <a:r>
              <a:rPr lang="ru-RU" sz="2400" dirty="0"/>
              <a:t>изменений в Федеральный закон «Об образовании в Российской </a:t>
            </a:r>
            <a:r>
              <a:rPr lang="ru-RU" sz="2400" dirty="0" smtClean="0"/>
              <a:t>Федерации. Приказ </a:t>
            </a:r>
            <a:r>
              <a:rPr lang="ru-RU" sz="2400" dirty="0"/>
              <a:t>Министерства просвещения Российской Федерации от </a:t>
            </a:r>
            <a:endParaRPr lang="ru-RU" sz="2400" dirty="0" smtClean="0"/>
          </a:p>
          <a:p>
            <a:r>
              <a:rPr lang="ru-RU" sz="2400" dirty="0" smtClean="0"/>
              <a:t>08.11.2022 </a:t>
            </a:r>
            <a:r>
              <a:rPr lang="ru-RU" sz="2400" dirty="0"/>
              <a:t>№ 955 «</a:t>
            </a:r>
            <a:r>
              <a:rPr lang="ru-RU" sz="2400" dirty="0" smtClean="0"/>
              <a:t>О внесении </a:t>
            </a:r>
            <a:r>
              <a:rPr lang="ru-RU" sz="2400" dirty="0"/>
              <a:t>изменений в некоторые приказы Министерства образования и науки Российской</a:t>
            </a:r>
          </a:p>
          <a:p>
            <a:r>
              <a:rPr lang="ru-RU" sz="2400" dirty="0"/>
              <a:t>Федерации и Министерства просвещения Российской Федерации, касающиеся </a:t>
            </a:r>
            <a:r>
              <a:rPr lang="ru-RU" sz="2400" dirty="0" smtClean="0"/>
              <a:t>федеральных государственных </a:t>
            </a:r>
            <a:r>
              <a:rPr lang="ru-RU" sz="2400" dirty="0"/>
              <a:t>образовательных стандартов общего </a:t>
            </a:r>
            <a:r>
              <a:rPr lang="ru-RU" sz="2400" dirty="0" smtClean="0"/>
              <a:t>образования\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25.11.2022 № 1028 «Об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утверждении федеральной образовательной программы дошкольного образования»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(зарегистрирован 28.12.2022 № 71847</a:t>
            </a:r>
          </a:p>
        </p:txBody>
      </p:sp>
    </p:spTree>
    <p:extLst>
      <p:ext uri="{BB962C8B-B14F-4D97-AF65-F5344CB8AC3E}">
        <p14:creationId xmlns="" xmlns:p14="http://schemas.microsoft.com/office/powerpoint/2010/main" val="3248198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Июнь: 1 июня – Международный день защиты детей.</a:t>
            </a:r>
          </a:p>
          <a:p>
            <a:r>
              <a:rPr lang="ru-RU" dirty="0"/>
              <a:t>5 июня – День эколога.</a:t>
            </a:r>
          </a:p>
          <a:p>
            <a:r>
              <a:rPr lang="ru-RU" dirty="0"/>
              <a:t>6 июня – День русского языка,</a:t>
            </a:r>
          </a:p>
          <a:p>
            <a:r>
              <a:rPr lang="ru-RU" dirty="0"/>
              <a:t>день рождения великого русского поэта</a:t>
            </a:r>
          </a:p>
          <a:p>
            <a:r>
              <a:rPr lang="ru-RU" dirty="0" err="1"/>
              <a:t>А.С.Пушкина</a:t>
            </a:r>
            <a:r>
              <a:rPr lang="ru-RU" dirty="0"/>
              <a:t> (1799-1837).</a:t>
            </a:r>
          </a:p>
          <a:p>
            <a:r>
              <a:rPr lang="ru-RU" dirty="0"/>
              <a:t>12 июня – День России.</a:t>
            </a:r>
          </a:p>
          <a:p>
            <a:r>
              <a:rPr lang="ru-RU" dirty="0"/>
              <a:t>22 июня – День памяти и скорби.</a:t>
            </a:r>
          </a:p>
          <a:p>
            <a:r>
              <a:rPr lang="ru-RU" dirty="0"/>
              <a:t>Третье воскресенье июня – День медицинского работника.</a:t>
            </a:r>
          </a:p>
          <a:p>
            <a:r>
              <a:rPr lang="ru-RU" dirty="0"/>
              <a:t>Июль: 8 июля – День семьи, любви и верности.</a:t>
            </a:r>
          </a:p>
          <a:p>
            <a:r>
              <a:rPr lang="ru-RU" dirty="0"/>
              <a:t>30 июля – День Военно-морского флота.</a:t>
            </a:r>
          </a:p>
          <a:p>
            <a:r>
              <a:rPr lang="ru-RU" dirty="0"/>
              <a:t>Август: 2 августа – День Воздушно-десантных войск.</a:t>
            </a:r>
          </a:p>
          <a:p>
            <a:r>
              <a:rPr lang="ru-RU" dirty="0"/>
              <a:t>22 августа – День Государственного флага Российской Федерации.</a:t>
            </a:r>
          </a:p>
          <a:p>
            <a:r>
              <a:rPr lang="ru-RU" dirty="0"/>
              <a:t>Сентябрь: 1 сентября – День знаний.</a:t>
            </a:r>
          </a:p>
          <a:p>
            <a:r>
              <a:rPr lang="ru-RU" dirty="0"/>
              <a:t>7 сентября – День Бородинского сражения.</a:t>
            </a:r>
          </a:p>
          <a:p>
            <a:r>
              <a:rPr lang="ru-RU" dirty="0"/>
              <a:t>27 сентября – День воспитателя и всех дошкольных работников.</a:t>
            </a:r>
          </a:p>
          <a:p>
            <a:r>
              <a:rPr lang="ru-RU" dirty="0"/>
              <a:t>Октябрь: 1 октября – Международный день пожилых людей;</a:t>
            </a:r>
          </a:p>
          <a:p>
            <a:r>
              <a:rPr lang="ru-RU" dirty="0"/>
              <a:t>Международный день музыки.</a:t>
            </a:r>
          </a:p>
          <a:p>
            <a:r>
              <a:rPr lang="ru-RU" dirty="0"/>
              <a:t>5 октября – День учителя.</a:t>
            </a:r>
          </a:p>
          <a:p>
            <a:r>
              <a:rPr lang="ru-RU" dirty="0"/>
              <a:t>16 октября – День отца в России.</a:t>
            </a:r>
          </a:p>
          <a:p>
            <a:r>
              <a:rPr lang="ru-RU" dirty="0"/>
              <a:t>28 октября – День анимации.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64581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0138"/>
            <a:ext cx="7128792" cy="4921150"/>
          </a:xfrm>
        </p:spPr>
      </p:pic>
    </p:spTree>
    <p:extLst>
      <p:ext uri="{BB962C8B-B14F-4D97-AF65-F5344CB8AC3E}">
        <p14:creationId xmlns="" xmlns:p14="http://schemas.microsoft.com/office/powerpoint/2010/main" val="4150367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бы ни менялось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общество, воспитание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подрастающего поколения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любви к своей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стране, гордости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нее, за свою нацию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в любое время. И если 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хотим, чтобы наши дети полюбили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страну, свой город, нам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самим горячо любить и гордиться ею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84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193598" y="1589640"/>
            <a:ext cx="5648623" cy="2352026"/>
          </a:xfrm>
        </p:spPr>
        <p:txBody>
          <a:bodyPr/>
          <a:lstStyle/>
          <a:p>
            <a:pPr algn="ctr"/>
            <a:r>
              <a:rPr lang="ru-RU" sz="6600" dirty="0" smtClean="0"/>
              <a:t>Спасибо за внимание 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83158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980728"/>
            <a:ext cx="32004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smtClean="0"/>
              <a:t>ПООП</a:t>
            </a:r>
            <a:endParaRPr lang="ru-RU" sz="18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3200400" cy="347004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общей культуры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 детей, развитие 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социальных, эстетических,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интеллектуальных, физических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качеств, инициативности ребенка,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предпосылок учебной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908720"/>
            <a:ext cx="3200400" cy="360040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/>
              <a:t>ФОП</a:t>
            </a:r>
            <a:endParaRPr lang="ru-RU" sz="1800" b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35896" y="1268760"/>
            <a:ext cx="5040560" cy="374441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детей( в соответствии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возрастными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базовым ценностям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российского народа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жизнь, достоинство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права и свободы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человека, патриотизм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гражданственность,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высокие нравственные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идеалы, крепкая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семья, созидательный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труд, приоритет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духовного над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материальным,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гуманизм, милосердие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справедливость,коллективизм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взаимопомощь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ивзаимоуважение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историческая память и преемственность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поколений, единство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народов России; создание условий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формирования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ценностного отношения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окружающему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миру, становления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опыта действий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поступков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основе осмысления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Обеспечения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физических, личностных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нравственных качеств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основ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патриотизма, интеллектуальных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художественно-творческих способностей ребенка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инициативности, самостоятельности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53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52988" cy="4992668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Федеральная программа позволяет реализовать несколько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основополагающих функций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уровня образования: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Обучение и воспитание ребенка дошкольного возраста как Гражданина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формирование основ его гражданской и культурной идентичности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соответствующем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возрасту содержании доступными средствами.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Создание единого ядра содержания дошкольного образования (далее –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ориентированного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приобщение детей к традиционным нравственным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ценностям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российского народа, воспитание подрастающего поколения как знающего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уважающего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историю и культуру своей семьи, большой и малой Родины.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991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7848872" cy="4489102"/>
          </a:xfrm>
        </p:spPr>
      </p:pic>
    </p:spTree>
    <p:extLst>
      <p:ext uri="{BB962C8B-B14F-4D97-AF65-F5344CB8AC3E}">
        <p14:creationId xmlns="" xmlns:p14="http://schemas.microsoft.com/office/powerpoint/2010/main" val="25942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69" y="1100138"/>
            <a:ext cx="5942487" cy="3579812"/>
          </a:xfrm>
        </p:spPr>
      </p:pic>
    </p:spTree>
    <p:extLst>
      <p:ext uri="{BB962C8B-B14F-4D97-AF65-F5344CB8AC3E}">
        <p14:creationId xmlns="" xmlns:p14="http://schemas.microsoft.com/office/powerpoint/2010/main" val="151872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00138"/>
            <a:ext cx="6120680" cy="4777134"/>
          </a:xfrm>
        </p:spPr>
      </p:pic>
    </p:spTree>
    <p:extLst>
      <p:ext uri="{BB962C8B-B14F-4D97-AF65-F5344CB8AC3E}">
        <p14:creationId xmlns="" xmlns:p14="http://schemas.microsoft.com/office/powerpoint/2010/main" val="236315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" y="1052736"/>
            <a:ext cx="7143036" cy="5395272"/>
          </a:xfrm>
        </p:spPr>
      </p:pic>
    </p:spTree>
    <p:extLst>
      <p:ext uri="{BB962C8B-B14F-4D97-AF65-F5344CB8AC3E}">
        <p14:creationId xmlns="" xmlns:p14="http://schemas.microsoft.com/office/powerpoint/2010/main" val="4459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pPr algn="ctr"/>
            <a:r>
              <a:rPr lang="ru-RU" dirty="0" smtClean="0"/>
              <a:t>ТРЕБОВАНИЯ ФГОС К ОРГАНИЗАЦИИ ПАТРИОТИЧЕСКОГО ВОСПИТАНИЯ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0138"/>
            <a:ext cx="7488832" cy="5209182"/>
          </a:xfrm>
        </p:spPr>
      </p:pic>
    </p:spTree>
    <p:extLst>
      <p:ext uri="{BB962C8B-B14F-4D97-AF65-F5344CB8AC3E}">
        <p14:creationId xmlns="" xmlns:p14="http://schemas.microsoft.com/office/powerpoint/2010/main" val="503271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132</TotalTime>
  <Words>1207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Патриотическое воспитание                    в детском саду                                                   на всех этапах освоения ФОП</vt:lpstr>
      <vt:lpstr>Слайд 2</vt:lpstr>
      <vt:lpstr>Слайд 3</vt:lpstr>
      <vt:lpstr>Слайд 4</vt:lpstr>
      <vt:lpstr>Слайд 5</vt:lpstr>
      <vt:lpstr>Слайд 6</vt:lpstr>
      <vt:lpstr>Слайд 7</vt:lpstr>
      <vt:lpstr>Нормативные документы</vt:lpstr>
      <vt:lpstr>ТРЕБОВАНИЯ ФГОС К ОРГАНИЗАЦИИ ПАТРИОТИЧЕСКОГО ВОСПИТАНИЯ</vt:lpstr>
      <vt:lpstr>Функции включенные в нормативы фоп</vt:lpstr>
      <vt:lpstr>Цель ФОП</vt:lpstr>
      <vt:lpstr>Слайд 12</vt:lpstr>
      <vt:lpstr>Слайд 13</vt:lpstr>
      <vt:lpstr>ЗАДАЧИ </vt:lpstr>
      <vt:lpstr>КОМПОНЕНТЫ ПАТРИОТИЧЕСКОГО ВОСПИТАНИЯ</vt:lpstr>
      <vt:lpstr>ЭТАПЫ РАБОТЫ </vt:lpstr>
      <vt:lpstr>Слайд 17</vt:lpstr>
      <vt:lpstr>Примерный перечень основных государственных и народных праздников, памятных дат в календарном плане воспитательной работы в ДОО </vt:lpstr>
      <vt:lpstr>Слайд 19</vt:lpstr>
      <vt:lpstr>Слайд 20</vt:lpstr>
      <vt:lpstr>ФОРМЫ РАБОТЫ</vt:lpstr>
      <vt:lpstr>Слайд 22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детсом саду на всех этапах освоения ФОП</dc:title>
  <dc:creator>Влад</dc:creator>
  <cp:lastModifiedBy>Пользователь</cp:lastModifiedBy>
  <cp:revision>15</cp:revision>
  <dcterms:created xsi:type="dcterms:W3CDTF">2023-08-30T18:19:52Z</dcterms:created>
  <dcterms:modified xsi:type="dcterms:W3CDTF">2023-11-10T10:18:15Z</dcterms:modified>
</cp:coreProperties>
</file>