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EDA106F-BA27-4C83-8AF5-C3780A7242E2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6FE4093-2623-4DEC-8DEC-CC66D0265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A106F-BA27-4C83-8AF5-C3780A7242E2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E4093-2623-4DEC-8DEC-CC66D0265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EDA106F-BA27-4C83-8AF5-C3780A7242E2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FE4093-2623-4DEC-8DEC-CC66D0265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A106F-BA27-4C83-8AF5-C3780A7242E2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E4093-2623-4DEC-8DEC-CC66D0265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EDA106F-BA27-4C83-8AF5-C3780A7242E2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6FE4093-2623-4DEC-8DEC-CC66D0265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A106F-BA27-4C83-8AF5-C3780A7242E2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E4093-2623-4DEC-8DEC-CC66D0265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A106F-BA27-4C83-8AF5-C3780A7242E2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E4093-2623-4DEC-8DEC-CC66D0265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A106F-BA27-4C83-8AF5-C3780A7242E2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E4093-2623-4DEC-8DEC-CC66D0265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EDA106F-BA27-4C83-8AF5-C3780A7242E2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E4093-2623-4DEC-8DEC-CC66D0265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A106F-BA27-4C83-8AF5-C3780A7242E2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E4093-2623-4DEC-8DEC-CC66D0265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A106F-BA27-4C83-8AF5-C3780A7242E2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E4093-2623-4DEC-8DEC-CC66D0265A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EDA106F-BA27-4C83-8AF5-C3780A7242E2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6FE4093-2623-4DEC-8DEC-CC66D0265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День матери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8б класс</a:t>
            </a:r>
            <a:endParaRPr lang="ru-RU" dirty="0"/>
          </a:p>
        </p:txBody>
      </p:sp>
      <p:pic>
        <p:nvPicPr>
          <p:cNvPr id="1026" name="Picture 2" descr="C:\Users\USER\Desktop\Загрузки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544" y="0"/>
            <a:ext cx="9182544" cy="6858000"/>
          </a:xfrm>
          <a:prstGeom prst="rect">
            <a:avLst/>
          </a:prstGeom>
          <a:noFill/>
        </p:spPr>
      </p:pic>
      <p:pic>
        <p:nvPicPr>
          <p:cNvPr id="5" name="Picture 2" descr="C:\Users\USER\Desktop\0_7a91d_d83c810c_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4763"/>
            <a:ext cx="9753600" cy="684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980728"/>
            <a:ext cx="61206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i="1" dirty="0" smtClean="0">
                <a:cs typeface="CordiaUPC" pitchFamily="34" charset="-34"/>
              </a:rPr>
              <a:t>Материнская ласка конца не знает</a:t>
            </a:r>
            <a:endParaRPr lang="ru-RU" sz="7200" i="1" dirty="0">
              <a:cs typeface="CordiaUPC" pitchFamily="34" charset="-34"/>
            </a:endParaRPr>
          </a:p>
        </p:txBody>
      </p:sp>
      <p:pic>
        <p:nvPicPr>
          <p:cNvPr id="5122" name="Picture 2" descr="C:\Users\USER\Desktop\rabstol_net_fox_03.jpg"/>
          <p:cNvPicPr>
            <a:picLocks noChangeAspect="1" noChangeArrowheads="1"/>
          </p:cNvPicPr>
          <p:nvPr/>
        </p:nvPicPr>
        <p:blipFill>
          <a:blip r:embed="rId2" cstate="print"/>
          <a:srcRect l="5577" t="6447" r="18911"/>
          <a:stretch>
            <a:fillRect/>
          </a:stretch>
        </p:blipFill>
        <p:spPr bwMode="auto">
          <a:xfrm>
            <a:off x="-1" y="1"/>
            <a:ext cx="921804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548680"/>
            <a:ext cx="61206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i="1" dirty="0" smtClean="0">
                <a:cs typeface="CordiaUPC" pitchFamily="34" charset="-34"/>
              </a:rPr>
              <a:t>Что материнской рукой дано, то в прок пойдёт</a:t>
            </a:r>
            <a:endParaRPr lang="ru-RU" sz="7200" i="1" dirty="0">
              <a:cs typeface="CordiaUPC" pitchFamily="34" charset="-34"/>
            </a:endParaRPr>
          </a:p>
        </p:txBody>
      </p:sp>
      <p:pic>
        <p:nvPicPr>
          <p:cNvPr id="6146" name="Picture 2" descr="C:\Users\USER\Desktop\679031_kartinka-belki.jpg"/>
          <p:cNvPicPr>
            <a:picLocks noChangeAspect="1" noChangeArrowheads="1"/>
          </p:cNvPicPr>
          <p:nvPr/>
        </p:nvPicPr>
        <p:blipFill>
          <a:blip r:embed="rId2" cstate="print"/>
          <a:srcRect l="1754" t="2751" r="118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980728"/>
            <a:ext cx="6120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i="1" dirty="0" smtClean="0">
                <a:cs typeface="CordiaUPC" pitchFamily="34" charset="-34"/>
              </a:rPr>
              <a:t>Сердце матери лучше солнца греет</a:t>
            </a:r>
            <a:endParaRPr lang="ru-RU" sz="7200" i="1" dirty="0">
              <a:cs typeface="CordiaUPC" pitchFamily="34" charset="-34"/>
            </a:endParaRPr>
          </a:p>
        </p:txBody>
      </p:sp>
      <p:pic>
        <p:nvPicPr>
          <p:cNvPr id="7170" name="Picture 2" descr="C:\Users\USER\Desktop\kartinki24_ru_hares_21.jpg"/>
          <p:cNvPicPr>
            <a:picLocks noChangeAspect="1" noChangeArrowheads="1"/>
          </p:cNvPicPr>
          <p:nvPr/>
        </p:nvPicPr>
        <p:blipFill>
          <a:blip r:embed="rId2" cstate="print"/>
          <a:srcRect l="13709" r="3733"/>
          <a:stretch>
            <a:fillRect/>
          </a:stretch>
        </p:blipFill>
        <p:spPr bwMode="auto">
          <a:xfrm>
            <a:off x="0" y="0"/>
            <a:ext cx="9144000" cy="69223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980728"/>
            <a:ext cx="61206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i="1" dirty="0" smtClean="0">
                <a:cs typeface="CordiaUPC" pitchFamily="34" charset="-34"/>
              </a:rPr>
              <a:t>Материнское слово мимо не молвится</a:t>
            </a:r>
            <a:endParaRPr lang="ru-RU" sz="7200" i="1" dirty="0">
              <a:cs typeface="CordiaUPC" pitchFamily="34" charset="-34"/>
            </a:endParaRPr>
          </a:p>
        </p:txBody>
      </p:sp>
      <p:pic>
        <p:nvPicPr>
          <p:cNvPr id="8194" name="Picture 2" descr="C:\Users\USER\Desktop\3000x2000_813954_[www.ArtFile.ru].jpg"/>
          <p:cNvPicPr>
            <a:picLocks noChangeAspect="1" noChangeArrowheads="1"/>
          </p:cNvPicPr>
          <p:nvPr/>
        </p:nvPicPr>
        <p:blipFill>
          <a:blip r:embed="rId2" cstate="print"/>
          <a:srcRect r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980728"/>
            <a:ext cx="6120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i="1" dirty="0" smtClean="0">
                <a:cs typeface="CordiaUPC" pitchFamily="34" charset="-34"/>
              </a:rPr>
              <a:t>Материнская молитва со дна моря достанет</a:t>
            </a:r>
            <a:endParaRPr lang="ru-RU" sz="7200" i="1" dirty="0">
              <a:cs typeface="CordiaUPC" pitchFamily="34" charset="-34"/>
            </a:endParaRPr>
          </a:p>
        </p:txBody>
      </p:sp>
      <p:pic>
        <p:nvPicPr>
          <p:cNvPr id="9218" name="Picture 2" descr="C:\Users\USER\Desktop\Фото2-Медведь-гризл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96</TotalTime>
  <Words>34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День матери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матери</dc:title>
  <dc:creator>USER</dc:creator>
  <cp:lastModifiedBy>USER</cp:lastModifiedBy>
  <cp:revision>13</cp:revision>
  <dcterms:created xsi:type="dcterms:W3CDTF">2016-11-30T16:05:41Z</dcterms:created>
  <dcterms:modified xsi:type="dcterms:W3CDTF">2017-01-08T22:22:01Z</dcterms:modified>
</cp:coreProperties>
</file>