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4" r:id="rId4"/>
    <p:sldId id="257" r:id="rId5"/>
    <p:sldId id="265" r:id="rId6"/>
    <p:sldId id="261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5B07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6D68-F351-46EA-B542-969EB9BE038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C9DA-737E-43BC-A7C5-1A9C2E218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1023-980D-407C-A5F7-54FBA9DE7C58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B3F5-239B-4A8C-A835-7D87A966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5BD3-EFA7-48D3-AB33-5BDFA1F5D24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2494-84A9-40C3-96A8-0B72E9AEF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48BD-11FB-4493-905B-9FA4678BC12E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47F5-FF6A-469C-8DD6-55FEFB5DC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1471-01D5-409B-9931-C73DA394E89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3ACB-6138-4233-B7D9-3B746ABB6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AE4D-A327-4D10-992D-185F2BD1E2A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244F-9566-4E58-A0A3-BB34FBA97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706A-0731-459E-97D1-0D6F16CB28FD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CC81-C43F-4998-8EFB-6516CCB1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73F0-7826-4AE2-A318-897E213F4E74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E2FB-C49C-4D46-AF03-67D874717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8295-69A5-4CA9-A021-F45CE69AAB3C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9C08-A224-41DD-A8D1-967798CA7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46A3-DA0A-4A33-BF9B-B26C6B55B04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DC0E-F3F9-4D00-854C-6B58CE8F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5FDC-EEE9-4E0D-B6BC-F7E7FF662CA9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CFE6-C409-4EB6-BCA8-EDF6F26F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E333F-00C7-40EC-A7BD-DAB8D758BE0D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3BF6B-5BC8-4461-9260-34A01F289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692696"/>
            <a:ext cx="85689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Решение и составление задач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namonitore.ru/uploads/catalog/nature/tsvetochniy_lug_2_16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813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365625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0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2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80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5736432" y="167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7031832" y="2901156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7031832" y="40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1124744"/>
            <a:ext cx="3744416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3+3=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http://th09.deviantart.net/fs70/PRE/i/2010/153/9/2/Into_The_Forest_by_DREAMCA7CH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450" y="3789363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157788"/>
            <a:ext cx="952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35500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08275"/>
            <a:ext cx="15128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425" y="2133600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750" y="3716338"/>
            <a:ext cx="12954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47864" y="1124744"/>
            <a:ext cx="3096344" cy="470898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7-3=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orsona.ru/wp-content/uploads/2012/11/kitaiskii_ieroglif_derev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img0.liveinternet.ru/images/attach/c/5/85/773/85773782_59602654_Ptichki_raduy_ot_Lenn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23764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images-photo.ru/_ph/23/2/4516679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30241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2276872"/>
            <a:ext cx="266429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2+3=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46</cp:revision>
  <dcterms:created xsi:type="dcterms:W3CDTF">2014-05-06T07:19:14Z</dcterms:created>
  <dcterms:modified xsi:type="dcterms:W3CDTF">2016-10-25T19:12:14Z</dcterms:modified>
</cp:coreProperties>
</file>